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photoAlbum layout="1pic" frame="frameStyle7"/>
  <p:defaultTextStyle>
    <a:defPPr>
      <a:defRPr lang="en-US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4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0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8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3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72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0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3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5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6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2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3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AF43-4F94-4C72-BEFF-D25A0293A4BC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A9C9-40B0-46EF-846C-71C791AD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74"/>
            <a:ext cx="21601641" cy="32396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14675" y="4600575"/>
            <a:ext cx="156876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5500" dirty="0" smtClean="0">
                <a:cs typeface="B Titr" panose="00000700000000000000" pitchFamily="2" charset="-78"/>
              </a:rPr>
              <a:t>عنوان مقاله</a:t>
            </a:r>
            <a:r>
              <a:rPr lang="fa-IR" sz="5500" dirty="0">
                <a:cs typeface="B Titr" panose="00000700000000000000" pitchFamily="2" charset="-78"/>
              </a:rPr>
              <a:t> </a:t>
            </a:r>
            <a:r>
              <a:rPr lang="fa-IR" sz="5500" dirty="0" smtClean="0">
                <a:cs typeface="B Titr" panose="00000700000000000000" pitchFamily="2" charset="-78"/>
              </a:rPr>
              <a:t>...</a:t>
            </a:r>
          </a:p>
          <a:p>
            <a:pPr algn="ctr"/>
            <a:r>
              <a:rPr lang="fa-IR" sz="4500" dirty="0" smtClean="0">
                <a:cs typeface="B Nazanin" panose="00000400000000000000" pitchFamily="2" charset="-78"/>
              </a:rPr>
              <a:t>نویسنده اول، نویسنده دوم، نویسنده سوم</a:t>
            </a:r>
          </a:p>
          <a:p>
            <a:pPr algn="ctr"/>
            <a:r>
              <a:rPr lang="fa-IR" sz="4500" dirty="0" smtClean="0">
                <a:cs typeface="B Nazanin" panose="00000400000000000000" pitchFamily="2" charset="-78"/>
              </a:rPr>
              <a:t>1- مشخصات نویسنده اول</a:t>
            </a:r>
          </a:p>
          <a:p>
            <a:pPr algn="ctr"/>
            <a:r>
              <a:rPr lang="fa-IR" sz="4500" dirty="0" smtClean="0">
                <a:cs typeface="B Nazanin" panose="00000400000000000000" pitchFamily="2" charset="-78"/>
              </a:rPr>
              <a:t>2- مشخصات نویسنده دوم</a:t>
            </a:r>
          </a:p>
          <a:p>
            <a:pPr algn="ctr"/>
            <a:r>
              <a:rPr lang="fa-IR" sz="4500" dirty="0" smtClean="0">
                <a:cs typeface="B Nazanin" panose="00000400000000000000" pitchFamily="2" charset="-78"/>
              </a:rPr>
              <a:t>3- مشخصات نویسنده سوم</a:t>
            </a:r>
            <a:endParaRPr lang="en-GB" sz="4500" dirty="0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758237" y="8715375"/>
            <a:ext cx="4400550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چکیده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349288" y="15159913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مقدمه یا بیان مساله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8737" y="9972675"/>
            <a:ext cx="192595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dirty="0" smtClean="0">
                <a:cs typeface="B Nazanin" panose="00000400000000000000" pitchFamily="2" charset="-78"/>
              </a:rPr>
              <a:t>به‌منظور يكسان‌سازي مجموعه لازم است كه همة مقالات پوستری با طرحي يكسان و كاملاً هماهنگ تهيه و تايپ شوند. (رنگ‌بندی، جانمایی مطالب، دو ستونه بودن و اندازه ستون‌های چپ و راست و ...). اين راهنما به نويسندگان كمك مي‌كند تا مقالة خود را با طرح مورد قبول همایش تهيه نمايند. توجه شود كه فرمت ظاهري اين راهنما و نگارش آن منطبق بر دستورالعمل مورد قبول کنفرانس است. </a:t>
            </a:r>
          </a:p>
          <a:p>
            <a:pPr algn="just" rtl="1"/>
            <a:r>
              <a:rPr lang="fa-IR" sz="3200" dirty="0" smtClean="0">
                <a:cs typeface="B Nazanin" panose="00000400000000000000" pitchFamily="2" charset="-78"/>
              </a:rPr>
              <a:t>اندازه پوستر باید 60 در 90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</a:p>
          <a:p>
            <a:pPr algn="just" rtl="1"/>
            <a:r>
              <a:rPr lang="fa-IR" sz="3200" dirty="0" smtClean="0">
                <a:cs typeface="B Nazanin" panose="00000400000000000000" pitchFamily="2" charset="-78"/>
              </a:rPr>
              <a:t>براي ساخت پوستر، فقط از پاورپوینت استفاده كنيد. عنوان همة بخش‌ها با قلم</a:t>
            </a:r>
            <a:r>
              <a:rPr lang="en-GB" sz="3200" dirty="0" smtClean="0">
                <a:cs typeface="B Nazanin" panose="00000400000000000000" pitchFamily="2" charset="-78"/>
              </a:rPr>
              <a:t> B </a:t>
            </a:r>
            <a:r>
              <a:rPr lang="en-GB" sz="3200" dirty="0" err="1" smtClean="0">
                <a:cs typeface="B Nazanin" panose="00000400000000000000" pitchFamily="2" charset="-78"/>
              </a:rPr>
              <a:t>Titr</a:t>
            </a:r>
            <a:r>
              <a:rPr lang="en-GB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و اندازه</a:t>
            </a:r>
            <a:r>
              <a:rPr lang="en-GB" sz="3200" dirty="0" smtClean="0">
                <a:cs typeface="B Nazanin" panose="00000400000000000000" pitchFamily="2" charset="-78"/>
              </a:rPr>
              <a:t> pt. 55 </a:t>
            </a:r>
            <a:r>
              <a:rPr lang="fa-IR" sz="3200" dirty="0" smtClean="0">
                <a:cs typeface="B Nazanin" panose="00000400000000000000" pitchFamily="2" charset="-78"/>
              </a:rPr>
              <a:t>پررنگ و عنوان زيربخش‌ها با قلم </a:t>
            </a:r>
            <a:r>
              <a:rPr lang="en-GB" sz="3200" dirty="0" smtClean="0">
                <a:cs typeface="B Nazanin" panose="00000400000000000000" pitchFamily="2" charset="-78"/>
              </a:rPr>
              <a:t>B </a:t>
            </a:r>
            <a:r>
              <a:rPr lang="en-GB" sz="3200" dirty="0" err="1" smtClean="0">
                <a:cs typeface="B Nazanin" panose="00000400000000000000" pitchFamily="2" charset="-78"/>
              </a:rPr>
              <a:t>Nazanin</a:t>
            </a:r>
            <a:r>
              <a:rPr lang="en-GB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و اندازه 36 پررنگ تايپ شود. برای کلیه متون از حالت </a:t>
            </a:r>
            <a:r>
              <a:rPr lang="en-GB" sz="3200" dirty="0" smtClean="0">
                <a:cs typeface="B Nazanin" panose="00000400000000000000" pitchFamily="2" charset="-78"/>
              </a:rPr>
              <a:t>Justify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en-GB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GB" sz="3200" dirty="0" smtClean="0">
                <a:cs typeface="B Nazanin" panose="00000400000000000000" pitchFamily="2" charset="-78"/>
              </a:rPr>
              <a:t>Times New Roman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en-GB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با اندازه فونت دو شماره کمتر از حالت فارسي استفاده شود. </a:t>
            </a:r>
          </a:p>
          <a:p>
            <a:pPr algn="just" rtl="1"/>
            <a:r>
              <a:rPr lang="fa-IR" sz="3200" dirty="0" smtClean="0">
                <a:cs typeface="B Nazanin" panose="00000400000000000000" pitchFamily="2" charset="-78"/>
              </a:rPr>
              <a:t>کلمات کلیدی : .......، ........، 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just" rtl="1"/>
            <a:endParaRPr lang="en-GB" sz="3200" dirty="0">
              <a:cs typeface="B Nazanin" panose="00000400000000000000" pitchFamily="2" charset="-78"/>
            </a:endParaRPr>
          </a:p>
          <a:p>
            <a:pPr algn="just" rtl="1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406438" y="20538841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9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اهداف و روش پژوهش</a:t>
            </a:r>
            <a:endParaRPr lang="en-GB" sz="49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14650" y="15200828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تحلیل و بحث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14650" y="20576708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نتیجه گیری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14650" y="25423950"/>
            <a:ext cx="5395912" cy="10572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5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منابع</a:t>
            </a:r>
            <a:endParaRPr lang="en-GB" sz="55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372850" y="16539745"/>
            <a:ext cx="9215437" cy="3777080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1715749" y="16570210"/>
            <a:ext cx="85725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1372850" y="21854055"/>
            <a:ext cx="9215437" cy="8555233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1601449" y="22160457"/>
            <a:ext cx="8572501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78706" y="16539745"/>
            <a:ext cx="9215437" cy="3777080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421605" y="16570210"/>
            <a:ext cx="85725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78706" y="21854055"/>
            <a:ext cx="9215437" cy="3319358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421605" y="21884520"/>
            <a:ext cx="85725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64418" y="26839393"/>
            <a:ext cx="9215437" cy="3569895"/>
          </a:xfrm>
          <a:prstGeom prst="roundRect">
            <a:avLst/>
          </a:prstGeom>
          <a:noFill/>
          <a:ln w="12700" cap="flat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407317" y="26869858"/>
            <a:ext cx="85725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متن...</a:t>
            </a:r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  <a:p>
            <a:pPr algn="r"/>
            <a:endParaRPr lang="en-GB" sz="3200" dirty="0">
              <a:cs typeface="B Nazanin" panose="00000400000000000000" pitchFamily="2" charset="-78"/>
            </a:endParaRPr>
          </a:p>
          <a:p>
            <a:pPr algn="r"/>
            <a:endParaRPr lang="en-GB" sz="32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54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245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</dc:creator>
  <cp:lastModifiedBy>WE</cp:lastModifiedBy>
  <cp:revision>3</cp:revision>
  <dcterms:created xsi:type="dcterms:W3CDTF">2018-04-28T06:19:55Z</dcterms:created>
  <dcterms:modified xsi:type="dcterms:W3CDTF">2018-04-28T12:39:22Z</dcterms:modified>
</cp:coreProperties>
</file>