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4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1028-D60A-46C5-941F-14F57F0CEA9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maleki</dc:creator>
  <cp:lastModifiedBy>barati</cp:lastModifiedBy>
  <cp:revision>9</cp:revision>
  <dcterms:created xsi:type="dcterms:W3CDTF">2022-05-11T09:33:50Z</dcterms:created>
  <dcterms:modified xsi:type="dcterms:W3CDTF">2023-08-31T09:03:39Z</dcterms:modified>
</cp:coreProperties>
</file>